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58" r:id="rId5"/>
    <p:sldId id="259" r:id="rId6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1419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6750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828349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28939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240330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625096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122596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10623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118030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382625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81149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BC5430-DFB2-4861-92E4-90049AD8EADA}" type="datetimeFigureOut">
              <a:rPr lang="cs-CZ" smtClean="0"/>
              <a:t>5.2.2015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412D94-E67A-4418-8BCA-E4243BDB28C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48062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www.gjp1.cz/new/index2.php?l=38" TargetMode="Externa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S Pepou a Honzou na kolech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Projekt pro </a:t>
            </a:r>
            <a:r>
              <a:rPr lang="cs-CZ" dirty="0" smtClean="0"/>
              <a:t>10 </a:t>
            </a:r>
            <a:r>
              <a:rPr lang="cs-CZ" dirty="0" smtClean="0"/>
              <a:t>studentů a 2 pedagogy</a:t>
            </a:r>
          </a:p>
          <a:p>
            <a:r>
              <a:rPr lang="cs-CZ" sz="1200" dirty="0" smtClean="0"/>
              <a:t>(škola v přírodě Nymburk 2014)</a:t>
            </a:r>
          </a:p>
          <a:p>
            <a:endParaRPr lang="cs-CZ" dirty="0"/>
          </a:p>
        </p:txBody>
      </p:sp>
      <p:pic>
        <p:nvPicPr>
          <p:cNvPr id="4" name="Obrázek 3" descr="http://www.gjp1.cz/new/oppa2013/3_loga-upraveno.png">
            <a:hlinkClick r:id="rId2"/>
          </p:cNvPr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8320" y="4725144"/>
            <a:ext cx="1849120" cy="1590040"/>
          </a:xfrm>
          <a:prstGeom prst="rect">
            <a:avLst/>
          </a:prstGeom>
          <a:noFill/>
          <a:ln>
            <a:noFill/>
          </a:ln>
        </p:spPr>
      </p:pic>
      <p:pic>
        <p:nvPicPr>
          <p:cNvPr id="5" name="Obrázek 4" descr="http://www.gjp1.cz/new/oppa2013/nadotek.png"/>
          <p:cNvPicPr/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72000" y="4694273"/>
            <a:ext cx="1824990" cy="158940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2963840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 Pepou a Honzou na kolech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dirty="0"/>
              <a:t>Náplní tohoto projektu jsou vyjížďky na kole v Polabí s vlastivědnými zastávkami. Studenti se seznámí s historickými památkami, přírodními i jinými zajímavostmi z okolí, o kterých si sami připraví poutavý výklad. Počet účastníků je omezen na </a:t>
            </a:r>
            <a:r>
              <a:rPr lang="cs-CZ" dirty="0" smtClean="0"/>
              <a:t>10. </a:t>
            </a:r>
            <a:r>
              <a:rPr lang="cs-CZ" dirty="0"/>
              <a:t>Studenti si přivezou vlastní kolo. Po dohodě je přeprava možná vlakem nebo </a:t>
            </a:r>
            <a:r>
              <a:rPr lang="cs-CZ" dirty="0" smtClean="0"/>
              <a:t>mohou </a:t>
            </a:r>
            <a:r>
              <a:rPr lang="cs-CZ" dirty="0"/>
              <a:t>kolo </a:t>
            </a:r>
            <a:r>
              <a:rPr lang="cs-CZ" dirty="0" smtClean="0"/>
              <a:t>přivézt </a:t>
            </a:r>
            <a:r>
              <a:rPr lang="cs-CZ" dirty="0"/>
              <a:t>rodiče. Helma, </a:t>
            </a:r>
            <a:r>
              <a:rPr lang="cs-CZ" dirty="0" err="1"/>
              <a:t>cyklorukavice</a:t>
            </a:r>
            <a:r>
              <a:rPr lang="cs-CZ" dirty="0"/>
              <a:t> a nářadí na běžnou opravu (např</a:t>
            </a:r>
            <a:r>
              <a:rPr lang="cs-CZ" dirty="0" smtClean="0"/>
              <a:t>. duše)jsou </a:t>
            </a:r>
            <a:r>
              <a:rPr lang="cs-CZ" dirty="0"/>
              <a:t>podmínkou!</a:t>
            </a:r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0584373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1.den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Příprava trasy</a:t>
            </a:r>
          </a:p>
          <a:p>
            <a:r>
              <a:rPr lang="cs-CZ" dirty="0" smtClean="0"/>
              <a:t>Vyhledávání informací o historických lokalitách na </a:t>
            </a:r>
            <a:r>
              <a:rPr lang="cs-CZ" dirty="0" err="1" smtClean="0"/>
              <a:t>iPadech</a:t>
            </a:r>
            <a:endParaRPr lang="cs-CZ" dirty="0" smtClean="0"/>
          </a:p>
          <a:p>
            <a:r>
              <a:rPr lang="cs-CZ" dirty="0" smtClean="0"/>
              <a:t>Poučení o pravidlech silničního provozu</a:t>
            </a:r>
          </a:p>
          <a:p>
            <a:r>
              <a:rPr lang="cs-CZ" dirty="0" smtClean="0"/>
              <a:t>Servis kol</a:t>
            </a:r>
          </a:p>
          <a:p>
            <a:r>
              <a:rPr lang="cs-CZ" dirty="0" smtClean="0"/>
              <a:t>Trasa: Nymburk – Poděbrady – Libice nad Cidlinou (26 km)</a:t>
            </a:r>
          </a:p>
          <a:p>
            <a:endParaRPr lang="cs-CZ" dirty="0" smtClean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9771950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2.den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39552" y="1412776"/>
            <a:ext cx="8229600" cy="4525963"/>
          </a:xfrm>
        </p:spPr>
        <p:txBody>
          <a:bodyPr/>
          <a:lstStyle/>
          <a:p>
            <a:r>
              <a:rPr lang="cs-CZ" dirty="0" smtClean="0"/>
              <a:t>Trasa: Nymburk – Přerov nad Labem – Kersko - Sadská – písečný přesyp v Pístech – Nymburk (45 km)</a:t>
            </a:r>
          </a:p>
          <a:p>
            <a:pPr marL="0" indent="0">
              <a:buNone/>
            </a:pPr>
            <a:endParaRPr lang="cs-CZ" dirty="0"/>
          </a:p>
        </p:txBody>
      </p:sp>
      <p:pic>
        <p:nvPicPr>
          <p:cNvPr id="1026" name="Picture 2" descr="C:\Users\koncel\AppData\Local\Microsoft\Windows\Temporary Internet Files\Content.Outlook\4JARUFVH\celk situace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31640" y="2879509"/>
            <a:ext cx="6264696" cy="342105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51952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3.den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Trasa: Nymburk – Poděbrady (20 km)</a:t>
            </a:r>
          </a:p>
          <a:p>
            <a:r>
              <a:rPr lang="cs-CZ" dirty="0" smtClean="0"/>
              <a:t>Zhodnocení projektu</a:t>
            </a:r>
          </a:p>
          <a:p>
            <a:r>
              <a:rPr lang="cs-CZ" dirty="0" smtClean="0"/>
              <a:t>Nácvik divadla: Co se stalo na Libici</a:t>
            </a:r>
          </a:p>
          <a:p>
            <a:r>
              <a:rPr lang="cs-CZ" dirty="0" smtClean="0"/>
              <a:t>Prezentace projektu</a:t>
            </a:r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1752288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175</Words>
  <Application>Microsoft Office PowerPoint</Application>
  <PresentationFormat>Předvádění na obrazovce (4:3)</PresentationFormat>
  <Paragraphs>18</Paragraphs>
  <Slides>5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5</vt:i4>
      </vt:variant>
    </vt:vector>
  </HeadingPairs>
  <TitlesOfParts>
    <vt:vector size="6" baseType="lpstr">
      <vt:lpstr>Motiv systému Office</vt:lpstr>
      <vt:lpstr>S Pepou a Honzou na kolech</vt:lpstr>
      <vt:lpstr>S Pepou a Honzou na kolech</vt:lpstr>
      <vt:lpstr>1.den</vt:lpstr>
      <vt:lpstr>2.den</vt:lpstr>
      <vt:lpstr>3.den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 Pepou a Honzou na kolech</dc:title>
  <dc:creator>Josef Končel</dc:creator>
  <cp:lastModifiedBy>Josef Končel</cp:lastModifiedBy>
  <cp:revision>4</cp:revision>
  <dcterms:created xsi:type="dcterms:W3CDTF">2015-02-04T10:31:46Z</dcterms:created>
  <dcterms:modified xsi:type="dcterms:W3CDTF">2015-02-05T07:07:27Z</dcterms:modified>
</cp:coreProperties>
</file>

<file path=docProps/thumbnail.jpeg>
</file>