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1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75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83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93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03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250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225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6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80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26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114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C5430-DFB2-4861-92E4-90049AD8EADA}" type="datetimeFigureOut">
              <a:rPr lang="cs-CZ" smtClean="0"/>
              <a:t>5.2.2015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12D94-E67A-4418-8BCA-E4243BDB28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806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jp1.cz/new/index2.php?l=38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 Pepou a Honzou na kolech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Projekt pro </a:t>
            </a:r>
            <a:r>
              <a:rPr lang="cs-CZ" dirty="0" smtClean="0"/>
              <a:t>10 </a:t>
            </a:r>
            <a:r>
              <a:rPr lang="cs-CZ" dirty="0" smtClean="0"/>
              <a:t>studentů a 2 pedagogy</a:t>
            </a:r>
          </a:p>
          <a:p>
            <a:r>
              <a:rPr lang="cs-CZ" sz="1200" dirty="0" smtClean="0"/>
              <a:t>(škola v přírodě Nymburk 2014)</a:t>
            </a:r>
          </a:p>
          <a:p>
            <a:endParaRPr lang="cs-CZ" dirty="0"/>
          </a:p>
        </p:txBody>
      </p:sp>
      <p:pic>
        <p:nvPicPr>
          <p:cNvPr id="4" name="Obrázek 3" descr="http://www.gjp1.cz/new/oppa2013/3_loga-upraveno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20" y="4725144"/>
            <a:ext cx="1849120" cy="159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http://www.gjp1.cz/new/oppa2013/nadotek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94273"/>
            <a:ext cx="1824990" cy="1589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38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Pepou a Honzou na kolech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Náplní tohoto projektu jsou vyjížďky na kole v Polabí s vlastivědnými zastávkami. Studenti se seznámí s historickými památkami, přírodními i jinými zajímavostmi z okolí, o kterých si sami připraví poutavý výklad. Počet účastníků je omezen na </a:t>
            </a:r>
            <a:r>
              <a:rPr lang="cs-CZ" dirty="0" smtClean="0"/>
              <a:t>10. </a:t>
            </a:r>
            <a:r>
              <a:rPr lang="cs-CZ" dirty="0"/>
              <a:t>Studenti si přivezou vlastní kolo. Po dohodě je přeprava možná vlakem nebo </a:t>
            </a:r>
            <a:r>
              <a:rPr lang="cs-CZ" dirty="0" smtClean="0"/>
              <a:t>mohou </a:t>
            </a:r>
            <a:r>
              <a:rPr lang="cs-CZ" dirty="0"/>
              <a:t>kolo </a:t>
            </a:r>
            <a:r>
              <a:rPr lang="cs-CZ" dirty="0" smtClean="0"/>
              <a:t>přivézt </a:t>
            </a:r>
            <a:r>
              <a:rPr lang="cs-CZ" dirty="0"/>
              <a:t>rodiče. Helma, </a:t>
            </a:r>
            <a:r>
              <a:rPr lang="cs-CZ" dirty="0" err="1"/>
              <a:t>cyklorukavice</a:t>
            </a:r>
            <a:r>
              <a:rPr lang="cs-CZ" dirty="0"/>
              <a:t> a nářadí na běžnou opravu (např</a:t>
            </a:r>
            <a:r>
              <a:rPr lang="cs-CZ" dirty="0" smtClean="0"/>
              <a:t>. duše)jsou </a:t>
            </a:r>
            <a:r>
              <a:rPr lang="cs-CZ" dirty="0"/>
              <a:t>podmínkou!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843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1.den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Příprava trasy</a:t>
            </a:r>
          </a:p>
          <a:p>
            <a:r>
              <a:rPr lang="cs-CZ" dirty="0" smtClean="0"/>
              <a:t>Vyhledávání informací o historických lokalitách na </a:t>
            </a:r>
            <a:r>
              <a:rPr lang="cs-CZ" dirty="0" err="1" smtClean="0"/>
              <a:t>iPadech</a:t>
            </a:r>
            <a:endParaRPr lang="cs-CZ" dirty="0" smtClean="0"/>
          </a:p>
          <a:p>
            <a:r>
              <a:rPr lang="cs-CZ" dirty="0" smtClean="0"/>
              <a:t>Poučení o pravidlech silničního provozu</a:t>
            </a:r>
          </a:p>
          <a:p>
            <a:r>
              <a:rPr lang="cs-CZ" dirty="0" smtClean="0"/>
              <a:t>Servis kol</a:t>
            </a:r>
          </a:p>
          <a:p>
            <a:r>
              <a:rPr lang="cs-CZ" dirty="0" smtClean="0"/>
              <a:t>Trasa: Nymburk – Poděbrady – Libice nad Cidlinou (26 km)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719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2.den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r>
              <a:rPr lang="cs-CZ" dirty="0" smtClean="0"/>
              <a:t>Trasa: Nymburk – Přerov nad Labem – Kersko - Sadská – písečný přesyp v Pístech – Nymburk (45 km)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C:\Users\koncel\AppData\Local\Microsoft\Windows\Temporary Internet Files\Content.Outlook\4JARUFVH\celk situ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79509"/>
            <a:ext cx="6264696" cy="34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9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3.den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Trasa: Nymburk – Poděbrady (20 km)</a:t>
            </a:r>
          </a:p>
          <a:p>
            <a:r>
              <a:rPr lang="cs-CZ" dirty="0" smtClean="0"/>
              <a:t>Zhodnocení projektu</a:t>
            </a:r>
          </a:p>
          <a:p>
            <a:r>
              <a:rPr lang="cs-CZ" dirty="0" smtClean="0"/>
              <a:t>Nácvik divadla: Co se stalo na Libici</a:t>
            </a:r>
          </a:p>
          <a:p>
            <a:r>
              <a:rPr lang="cs-CZ" dirty="0" smtClean="0"/>
              <a:t>Prezentace projektu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75228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175</Words>
  <Application>Microsoft Office PowerPoint</Application>
  <PresentationFormat>Předvádění na obrazovce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S Pepou a Honzou na kolech</vt:lpstr>
      <vt:lpstr>S Pepou a Honzou na kolech</vt:lpstr>
      <vt:lpstr>1.den</vt:lpstr>
      <vt:lpstr>2.den</vt:lpstr>
      <vt:lpstr>3.den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 Pepou a Honzou na kolech</dc:title>
  <dc:creator>Josef Končel</dc:creator>
  <cp:lastModifiedBy>Josef Končel</cp:lastModifiedBy>
  <cp:revision>4</cp:revision>
  <dcterms:created xsi:type="dcterms:W3CDTF">2015-02-04T10:31:46Z</dcterms:created>
  <dcterms:modified xsi:type="dcterms:W3CDTF">2015-02-05T07:07:27Z</dcterms:modified>
</cp:coreProperties>
</file>