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5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722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281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0748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33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3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31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2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5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4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9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12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70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93E67-8CAB-C842-AAA9-6C1871E013A5}" type="datetimeFigureOut">
              <a:rPr lang="en-US" smtClean="0"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513F69-3501-4445-9004-4085875D8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9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Scooby-</a:t>
            </a:r>
            <a:r>
              <a:rPr lang="en-US" dirty="0" err="1" smtClean="0"/>
              <a:t>Dooby</a:t>
            </a:r>
            <a:r>
              <a:rPr lang="en-US" dirty="0" smtClean="0"/>
              <a:t> Loopy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Loop-</a:t>
            </a:r>
            <a:r>
              <a:rPr lang="en-US" dirty="0" err="1" smtClean="0">
                <a:solidFill>
                  <a:schemeClr val="tx1"/>
                </a:solidFill>
              </a:rPr>
              <a:t>smyčka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opakujícího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zvuku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gjp1.cz/new/oppa2013/3_loga-uprave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1" y="4677708"/>
            <a:ext cx="2150898" cy="185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jp1.cz/new/oppa2013/nadot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810" y="4677708"/>
            <a:ext cx="2123602" cy="185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2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Cílem tohoto projektu bylo vytvořit a zmixovat své „</a:t>
            </a:r>
            <a:r>
              <a:rPr lang="cs-CZ" dirty="0" err="1" smtClean="0"/>
              <a:t>loopy</a:t>
            </a:r>
            <a:r>
              <a:rPr lang="cs-CZ" dirty="0" smtClean="0"/>
              <a:t>“ a následně zkomponovat celou vlastní skladbu</a:t>
            </a:r>
          </a:p>
          <a:p>
            <a:r>
              <a:rPr lang="cs-CZ" dirty="0" smtClean="0"/>
              <a:t>Na tvoření těchto </a:t>
            </a:r>
            <a:r>
              <a:rPr lang="cs-CZ" dirty="0" err="1" smtClean="0"/>
              <a:t>loopů</a:t>
            </a:r>
            <a:r>
              <a:rPr lang="cs-CZ" dirty="0" smtClean="0"/>
              <a:t> a po několika cvičeních i našich skladeb jsme používali školní </a:t>
            </a:r>
            <a:r>
              <a:rPr lang="cs-CZ" dirty="0" err="1" smtClean="0"/>
              <a:t>Ipady</a:t>
            </a:r>
            <a:r>
              <a:rPr lang="cs-CZ" dirty="0" smtClean="0"/>
              <a:t> s programem </a:t>
            </a:r>
            <a:r>
              <a:rPr lang="cs-CZ" dirty="0" err="1" smtClean="0"/>
              <a:t>Loopy</a:t>
            </a:r>
            <a:r>
              <a:rPr lang="cs-CZ" dirty="0" smtClean="0"/>
              <a:t> HD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821" y="4337517"/>
            <a:ext cx="2271979" cy="227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Funkce aplikace </a:t>
            </a:r>
            <a:r>
              <a:rPr lang="cs-CZ" dirty="0" err="1" smtClean="0"/>
              <a:t>Loopy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Počítání taktů</a:t>
            </a:r>
          </a:p>
          <a:p>
            <a:r>
              <a:rPr lang="cs-CZ" dirty="0" smtClean="0"/>
              <a:t>Touto funkcí se nastavuje počet taktů v </a:t>
            </a:r>
            <a:r>
              <a:rPr lang="cs-CZ" dirty="0" err="1" smtClean="0"/>
              <a:t>loopu</a:t>
            </a:r>
            <a:r>
              <a:rPr lang="cs-CZ" dirty="0" smtClean="0"/>
              <a:t> (jeho délka)</a:t>
            </a:r>
          </a:p>
          <a:p>
            <a:endParaRPr lang="en-US" dirty="0"/>
          </a:p>
        </p:txBody>
      </p:sp>
      <p:pic>
        <p:nvPicPr>
          <p:cNvPr id="4" name="Picture 3" descr="Photo on 6-25-14 at 10.13 P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7" t="6927" r="11229" b="2125"/>
          <a:stretch/>
        </p:blipFill>
        <p:spPr>
          <a:xfrm flipH="1">
            <a:off x="5871510" y="3022191"/>
            <a:ext cx="2618483" cy="332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Play/Pause</a:t>
            </a:r>
          </a:p>
          <a:p>
            <a:r>
              <a:rPr lang="cs-CZ" dirty="0" smtClean="0"/>
              <a:t>Spouští nebo zastavuje celou </a:t>
            </a:r>
            <a:r>
              <a:rPr lang="cs-CZ" dirty="0" err="1" smtClean="0"/>
              <a:t>skladku</a:t>
            </a:r>
            <a:r>
              <a:rPr lang="cs-CZ" dirty="0" smtClean="0"/>
              <a:t> (kombinaci </a:t>
            </a:r>
            <a:r>
              <a:rPr lang="cs-CZ" dirty="0" err="1" smtClean="0"/>
              <a:t>loopů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9" name="Picture 8" descr="Photo on 6-25-14 at 10.13 PM #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23" t="4712" r="9266"/>
          <a:stretch/>
        </p:blipFill>
        <p:spPr>
          <a:xfrm flipH="1">
            <a:off x="6436608" y="2937826"/>
            <a:ext cx="2249618" cy="35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</a:t>
            </a:r>
          </a:p>
          <a:p>
            <a:r>
              <a:rPr lang="cs-CZ" dirty="0" smtClean="0"/>
              <a:t>Funguje k určování </a:t>
            </a:r>
            <a:r>
              <a:rPr lang="cs-CZ" dirty="0" err="1" smtClean="0"/>
              <a:t>bpm</a:t>
            </a:r>
            <a:r>
              <a:rPr lang="cs-CZ" dirty="0" smtClean="0"/>
              <a:t> (</a:t>
            </a:r>
            <a:r>
              <a:rPr lang="cs-CZ" dirty="0" err="1" smtClean="0"/>
              <a:t>beats</a:t>
            </a:r>
            <a:r>
              <a:rPr lang="cs-CZ" dirty="0" smtClean="0"/>
              <a:t> per </a:t>
            </a:r>
            <a:r>
              <a:rPr lang="cs-CZ" dirty="0" err="1" smtClean="0"/>
              <a:t>minute</a:t>
            </a:r>
            <a:r>
              <a:rPr lang="cs-CZ" dirty="0" smtClean="0"/>
              <a:t>), dá se využít také </a:t>
            </a:r>
            <a:r>
              <a:rPr lang="cs-CZ" dirty="0" err="1" smtClean="0"/>
              <a:t>tap</a:t>
            </a:r>
            <a:r>
              <a:rPr lang="cs-CZ" dirty="0" smtClean="0"/>
              <a:t> funkce (vyťukání tempa)</a:t>
            </a:r>
          </a:p>
          <a:p>
            <a:endParaRPr lang="en-US" dirty="0"/>
          </a:p>
        </p:txBody>
      </p:sp>
      <p:pic>
        <p:nvPicPr>
          <p:cNvPr id="4" name="Picture 3" descr="Photo on 6-25-14 at 10.13 PM #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4" t="18974" r="19532" b="2667"/>
          <a:stretch/>
        </p:blipFill>
        <p:spPr>
          <a:xfrm flipH="1">
            <a:off x="4782750" y="3035371"/>
            <a:ext cx="2626462" cy="348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Metronom</a:t>
            </a:r>
          </a:p>
          <a:p>
            <a:r>
              <a:rPr lang="cs-CZ" dirty="0" smtClean="0"/>
              <a:t>Hraje zvuk ve vybraném tempu</a:t>
            </a:r>
            <a:endParaRPr lang="cs-CZ" dirty="0"/>
          </a:p>
        </p:txBody>
      </p:sp>
      <p:pic>
        <p:nvPicPr>
          <p:cNvPr id="4" name="Picture 3" descr="Photo on 6-25-14 at 10.14 PM #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1" t="5527"/>
          <a:stretch/>
        </p:blipFill>
        <p:spPr>
          <a:xfrm>
            <a:off x="6081065" y="2363334"/>
            <a:ext cx="2704007" cy="376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 v průběhu projektu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1) vytvořit si vlastní beat pomocí pouze vlastního hlasu</a:t>
            </a:r>
          </a:p>
          <a:p>
            <a:r>
              <a:rPr lang="cs-CZ" dirty="0" smtClean="0"/>
              <a:t>2) imitovat harmonie podle videa zpívající koně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3) zazpívání části písně </a:t>
            </a:r>
            <a:r>
              <a:rPr lang="cs-CZ" dirty="0" err="1" smtClean="0"/>
              <a:t>The</a:t>
            </a:r>
            <a:r>
              <a:rPr lang="cs-CZ" dirty="0" smtClean="0"/>
              <a:t> Lion </a:t>
            </a:r>
            <a:r>
              <a:rPr lang="cs-CZ" dirty="0" err="1" smtClean="0"/>
              <a:t>Sleeps</a:t>
            </a:r>
            <a:r>
              <a:rPr lang="cs-CZ" dirty="0" smtClean="0"/>
              <a:t> </a:t>
            </a:r>
            <a:r>
              <a:rPr lang="cs-CZ" dirty="0" err="1" smtClean="0"/>
              <a:t>Tonight</a:t>
            </a:r>
            <a:r>
              <a:rPr lang="cs-CZ" dirty="0" smtClean="0"/>
              <a:t> a </a:t>
            </a:r>
            <a:r>
              <a:rPr lang="cs-CZ" dirty="0" err="1" smtClean="0"/>
              <a:t>Wayfaring</a:t>
            </a:r>
            <a:r>
              <a:rPr lang="cs-CZ" dirty="0" smtClean="0"/>
              <a:t> </a:t>
            </a:r>
            <a:r>
              <a:rPr lang="cs-CZ" dirty="0" err="1" smtClean="0"/>
              <a:t>Stranger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3818" b="11270"/>
          <a:stretch/>
        </p:blipFill>
        <p:spPr>
          <a:xfrm>
            <a:off x="6113593" y="3230542"/>
            <a:ext cx="2573207" cy="144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Poté si každý z účastníků projektu vytvořil pomocí </a:t>
            </a:r>
            <a:r>
              <a:rPr lang="cs-CZ" dirty="0" err="1" smtClean="0"/>
              <a:t>loopů</a:t>
            </a:r>
            <a:r>
              <a:rPr lang="cs-CZ" dirty="0" smtClean="0"/>
              <a:t> </a:t>
            </a:r>
            <a:r>
              <a:rPr lang="cs-CZ" dirty="0" smtClean="0"/>
              <a:t>píseň.</a:t>
            </a:r>
            <a:endParaRPr lang="cs-CZ" dirty="0"/>
          </a:p>
        </p:txBody>
      </p:sp>
      <p:pic>
        <p:nvPicPr>
          <p:cNvPr id="4" name="Picture 2" descr="http://www.gjp1.cz/new/oppa2013/3_loga-uprave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1" y="4677708"/>
            <a:ext cx="2150898" cy="185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6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</TotalTime>
  <Words>140</Words>
  <Application>Microsoft Office PowerPoint</Application>
  <PresentationFormat>Předvádění na obrazovce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Faseta</vt:lpstr>
      <vt:lpstr>Scooby-Dooby Loopy</vt:lpstr>
      <vt:lpstr>Prezentace aplikace PowerPoint</vt:lpstr>
      <vt:lpstr>Funkce aplikace Loopy</vt:lpstr>
      <vt:lpstr>Prezentace aplikace PowerPoint</vt:lpstr>
      <vt:lpstr>Prezentace aplikace PowerPoint</vt:lpstr>
      <vt:lpstr>Prezentace aplikace PowerPoint</vt:lpstr>
      <vt:lpstr>Zadání v průběhu projektu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Scooby-Dooby Loopy</dc:title>
  <dc:creator>Jonathan Caulkins</dc:creator>
  <cp:lastModifiedBy>Vít Janda</cp:lastModifiedBy>
  <cp:revision>9</cp:revision>
  <dcterms:created xsi:type="dcterms:W3CDTF">2014-06-25T20:01:28Z</dcterms:created>
  <dcterms:modified xsi:type="dcterms:W3CDTF">2014-11-30T12:52:55Z</dcterms:modified>
</cp:coreProperties>
</file>