
<file path=[Content_Types].xml><?xml version="1.0" encoding="utf-8"?>
<Types xmlns="http://schemas.openxmlformats.org/package/2006/content-types">
  <Default Extension="png" ContentType="image/png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13004800" cy="9753600"/>
  <p:notesSz cx="6858000" cy="9144000"/>
  <p:defaultTextStyle>
    <a:lvl1pPr algn="ctr" defTabSz="584200">
      <a:defRPr sz="3600">
        <a:solidFill>
          <a:srgbClr val="FFFFFF"/>
        </a:solidFill>
        <a:latin typeface="+mn-lt"/>
        <a:ea typeface="+mn-ea"/>
        <a:cs typeface="+mn-cs"/>
        <a:sym typeface="Helvetica Light"/>
      </a:defRPr>
    </a:lvl1pPr>
    <a:lvl2pPr indent="228600" algn="ctr" defTabSz="584200">
      <a:defRPr sz="3600">
        <a:solidFill>
          <a:srgbClr val="FFFFFF"/>
        </a:solidFill>
        <a:latin typeface="+mn-lt"/>
        <a:ea typeface="+mn-ea"/>
        <a:cs typeface="+mn-cs"/>
        <a:sym typeface="Helvetica Light"/>
      </a:defRPr>
    </a:lvl2pPr>
    <a:lvl3pPr indent="457200" algn="ctr" defTabSz="584200">
      <a:defRPr sz="3600">
        <a:solidFill>
          <a:srgbClr val="FFFFFF"/>
        </a:solidFill>
        <a:latin typeface="+mn-lt"/>
        <a:ea typeface="+mn-ea"/>
        <a:cs typeface="+mn-cs"/>
        <a:sym typeface="Helvetica Light"/>
      </a:defRPr>
    </a:lvl3pPr>
    <a:lvl4pPr indent="685800" algn="ctr" defTabSz="584200">
      <a:defRPr sz="3600">
        <a:solidFill>
          <a:srgbClr val="FFFFFF"/>
        </a:solidFill>
        <a:latin typeface="+mn-lt"/>
        <a:ea typeface="+mn-ea"/>
        <a:cs typeface="+mn-cs"/>
        <a:sym typeface="Helvetica Light"/>
      </a:defRPr>
    </a:lvl4pPr>
    <a:lvl5pPr indent="914400" algn="ctr" defTabSz="584200">
      <a:defRPr sz="3600">
        <a:solidFill>
          <a:srgbClr val="FFFFFF"/>
        </a:solidFill>
        <a:latin typeface="+mn-lt"/>
        <a:ea typeface="+mn-ea"/>
        <a:cs typeface="+mn-cs"/>
        <a:sym typeface="Helvetica Light"/>
      </a:defRPr>
    </a:lvl5pPr>
    <a:lvl6pPr indent="1143000" algn="ctr" defTabSz="584200">
      <a:defRPr sz="3600">
        <a:solidFill>
          <a:srgbClr val="FFFFFF"/>
        </a:solidFill>
        <a:latin typeface="+mn-lt"/>
        <a:ea typeface="+mn-ea"/>
        <a:cs typeface="+mn-cs"/>
        <a:sym typeface="Helvetica Light"/>
      </a:defRPr>
    </a:lvl6pPr>
    <a:lvl7pPr indent="1371600" algn="ctr" defTabSz="584200">
      <a:defRPr sz="3600">
        <a:solidFill>
          <a:srgbClr val="FFFFFF"/>
        </a:solidFill>
        <a:latin typeface="+mn-lt"/>
        <a:ea typeface="+mn-ea"/>
        <a:cs typeface="+mn-cs"/>
        <a:sym typeface="Helvetica Light"/>
      </a:defRPr>
    </a:lvl7pPr>
    <a:lvl8pPr indent="1600200" algn="ctr" defTabSz="584200">
      <a:defRPr sz="3600">
        <a:solidFill>
          <a:srgbClr val="FFFFFF"/>
        </a:solidFill>
        <a:latin typeface="+mn-lt"/>
        <a:ea typeface="+mn-ea"/>
        <a:cs typeface="+mn-cs"/>
        <a:sym typeface="Helvetica Light"/>
      </a:defRPr>
    </a:lvl8pPr>
    <a:lvl9pPr indent="1828800" algn="ctr" defTabSz="584200">
      <a:defRPr sz="3600">
        <a:solidFill>
          <a:srgbClr val="FFFFFF"/>
        </a:solidFill>
        <a:latin typeface="+mn-lt"/>
        <a:ea typeface="+mn-ea"/>
        <a:cs typeface="+mn-cs"/>
        <a:sym typeface="Helvetica Light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3C0FC">
              <a:alpha val="26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6D6"/>
              </a:solidFill>
              <a:prstDash val="solid"/>
              <a:miter lim="400000"/>
            </a:ln>
          </a:left>
          <a:right>
            <a:ln w="254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1497FC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254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6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0065C1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6D6"/>
              </a:solidFill>
              <a:prstDash val="solid"/>
              <a:miter lim="400000"/>
            </a:ln>
          </a:top>
          <a:bottom>
            <a:ln w="254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0065C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solidFill>
                <a:srgbClr val="929292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8EA5CB">
              <a:alpha val="25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4CB9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4CB9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AAAAA"/>
              </a:solidFill>
              <a:prstDash val="solid"/>
              <a:miter lim="400000"/>
            </a:ln>
          </a:left>
          <a:right>
            <a:ln w="12700" cap="flat">
              <a:solidFill>
                <a:srgbClr val="AAAAAA"/>
              </a:solidFill>
              <a:prstDash val="solid"/>
              <a:miter lim="400000"/>
            </a:ln>
          </a:right>
          <a:top>
            <a:ln w="12700" cap="flat">
              <a:solidFill>
                <a:srgbClr val="AAAAAA"/>
              </a:solidFill>
              <a:prstDash val="solid"/>
              <a:miter lim="400000"/>
            </a:ln>
          </a:top>
          <a:bottom>
            <a:ln w="12700" cap="flat">
              <a:solidFill>
                <a:srgbClr val="AAAAAA"/>
              </a:solidFill>
              <a:prstDash val="solid"/>
              <a:miter lim="400000"/>
            </a:ln>
          </a:bottom>
          <a:insideH>
            <a:ln w="12700" cap="flat">
              <a:solidFill>
                <a:srgbClr val="AAAAAA"/>
              </a:solidFill>
              <a:prstDash val="solid"/>
              <a:miter lim="400000"/>
            </a:ln>
          </a:insideH>
          <a:insideV>
            <a:ln w="12700" cap="flat">
              <a:solidFill>
                <a:srgbClr val="AAAAAA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308B16">
              <a:alpha val="35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25400" cap="flat">
              <a:solidFill>
                <a:srgbClr val="CBCBCB"/>
              </a:solidFill>
              <a:prstDash val="solid"/>
              <a:miter lim="400000"/>
            </a:ln>
          </a:insideV>
        </a:tcBdr>
        <a:fill>
          <a:solidFill>
            <a:srgbClr val="2D7132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08B16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25400" cap="flat">
              <a:noFill/>
              <a:miter lim="400000"/>
            </a:ln>
          </a:bottom>
          <a:insideH>
            <a:ln w="254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08B1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97A7C">
              <a:alpha val="3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254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BF630E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B4407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B4407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09090"/>
              </a:solidFill>
              <a:prstDash val="solid"/>
              <a:miter lim="400000"/>
            </a:ln>
          </a:left>
          <a:right>
            <a:ln w="12700" cap="flat">
              <a:solidFill>
                <a:srgbClr val="909090"/>
              </a:solidFill>
              <a:prstDash val="solid"/>
              <a:miter lim="400000"/>
            </a:ln>
          </a:right>
          <a:top>
            <a:ln w="12700" cap="flat">
              <a:solidFill>
                <a:srgbClr val="909090"/>
              </a:solidFill>
              <a:prstDash val="solid"/>
              <a:miter lim="400000"/>
            </a:ln>
          </a:top>
          <a:bottom>
            <a:ln w="12700" cap="flat">
              <a:solidFill>
                <a:srgbClr val="909090"/>
              </a:solidFill>
              <a:prstDash val="solid"/>
              <a:miter lim="400000"/>
            </a:ln>
          </a:bottom>
          <a:insideH>
            <a:ln w="12700" cap="flat">
              <a:solidFill>
                <a:srgbClr val="909090"/>
              </a:solidFill>
              <a:prstDash val="solid"/>
              <a:miter lim="400000"/>
            </a:ln>
          </a:insideH>
          <a:insideV>
            <a:ln w="12700" cap="flat">
              <a:solidFill>
                <a:srgbClr val="90909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97A7C">
              <a:alpha val="3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254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1F2428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84B4C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84B4C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97A7C">
              <a:alpha val="30000"/>
            </a:srgbClr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929292"/>
              </a:solidFill>
              <a:prstDash val="solid"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929292"/>
              </a:solidFill>
              <a:prstDash val="solid"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234" y="-102"/>
      </p:cViewPr>
      <p:guideLst>
        <p:guide orient="horz" pos="3072"/>
        <p:guide pos="40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30" name="Shape 3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1pPr>
    <a:lvl2pPr indent="2286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2pPr>
    <a:lvl3pPr indent="4572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3pPr>
    <a:lvl4pPr indent="6858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4pPr>
    <a:lvl5pPr indent="9144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5pPr>
    <a:lvl6pPr indent="11430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6pPr>
    <a:lvl7pPr indent="13716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7pPr>
    <a:lvl8pPr indent="16002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8pPr>
    <a:lvl9pPr indent="18288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Název a podtit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>
            <a:spLocks noGrp="1"/>
          </p:cNvSpPr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000">
                <a:solidFill>
                  <a:srgbClr val="FFFFFF"/>
                </a:solidFill>
              </a:rPr>
              <a:t>Text názvu</a:t>
            </a:r>
          </a:p>
        </p:txBody>
      </p:sp>
      <p:sp>
        <p:nvSpPr>
          <p:cNvPr id="6" name="Shape 6"/>
          <p:cNvSpPr>
            <a:spLocks noGrp="1"/>
          </p:cNvSpPr>
          <p:nvPr>
            <p:ph type="body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Text úrovně 1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Text úrovně 2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Text úrovně 3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Text úrovně 4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Text úrovně 5</a:t>
            </a:r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itá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graf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grafie - na šířk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>
            <a:spLocks noGrp="1"/>
          </p:cNvSpPr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000">
                <a:solidFill>
                  <a:srgbClr val="FFFFFF"/>
                </a:solidFill>
              </a:rPr>
              <a:t>Text názvu</a:t>
            </a:r>
          </a:p>
        </p:txBody>
      </p:sp>
      <p:sp>
        <p:nvSpPr>
          <p:cNvPr id="9" name="Shape 9"/>
          <p:cNvSpPr>
            <a:spLocks noGrp="1"/>
          </p:cNvSpPr>
          <p:nvPr>
            <p:ph type="body" idx="1"/>
          </p:nvPr>
        </p:nvSpPr>
        <p:spPr>
          <a:xfrm>
            <a:off x="1270000" y="81915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Text úrovně 1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Text úrovně 2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Text úrovně 3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Text úrovně 4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Text úrovně 5</a:t>
            </a:r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Název – uprostř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000">
                <a:solidFill>
                  <a:srgbClr val="FFFFFF"/>
                </a:solidFill>
              </a:rPr>
              <a:t>Text názvu</a:t>
            </a:r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grafie - na výšk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>
            <a:spLocks noGrp="1"/>
          </p:cNvSpPr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000">
                <a:solidFill>
                  <a:srgbClr val="FFFFFF"/>
                </a:solidFill>
              </a:rPr>
              <a:t>Text názvu</a:t>
            </a:r>
          </a:p>
        </p:txBody>
      </p:sp>
      <p:sp>
        <p:nvSpPr>
          <p:cNvPr id="14" name="Shape 14"/>
          <p:cNvSpPr>
            <a:spLocks noGrp="1"/>
          </p:cNvSpPr>
          <p:nvPr>
            <p:ph type="body" idx="1"/>
          </p:nvPr>
        </p:nvSpPr>
        <p:spPr>
          <a:xfrm>
            <a:off x="952500" y="4762500"/>
            <a:ext cx="5334000" cy="41148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Text úrovně 1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Text úrovně 2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Text úrovně 3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Text úrovně 4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Text úrovně 5</a:t>
            </a:r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Název - nahoř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000">
                <a:solidFill>
                  <a:srgbClr val="FFFFFF"/>
                </a:solidFill>
              </a:rPr>
              <a:t>Text názvu</a:t>
            </a:r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Název a odrážk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000">
                <a:solidFill>
                  <a:srgbClr val="FFFFFF"/>
                </a:solidFill>
              </a:rPr>
              <a:t>Text názvu</a:t>
            </a:r>
          </a:p>
        </p:txBody>
      </p:sp>
      <p:sp>
        <p:nvSpPr>
          <p:cNvPr id="19" name="Shape 19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Text úrovně 1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Text úrovně 2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Text úrovně 3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Text úrovně 4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Text úrovně 5</a:t>
            </a:r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Název, podtitul a fotograf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000">
                <a:solidFill>
                  <a:srgbClr val="FFFFFF"/>
                </a:solidFill>
              </a:rPr>
              <a:t>Text názvu</a:t>
            </a:r>
          </a:p>
        </p:txBody>
      </p:sp>
      <p:sp>
        <p:nvSpPr>
          <p:cNvPr id="22" name="Shape 22"/>
          <p:cNvSpPr>
            <a:spLocks noGrp="1"/>
          </p:cNvSpPr>
          <p:nvPr>
            <p:ph type="body" idx="1"/>
          </p:nvPr>
        </p:nvSpPr>
        <p:spPr>
          <a:xfrm>
            <a:off x="952500" y="25908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231900" indent="-342900">
              <a:spcBef>
                <a:spcPts val="3200"/>
              </a:spcBef>
              <a:defRPr sz="2800"/>
            </a:lvl3pPr>
            <a:lvl4pPr marL="1676400" indent="-342900">
              <a:spcBef>
                <a:spcPts val="3200"/>
              </a:spcBef>
              <a:defRPr sz="2800"/>
            </a:lvl4pPr>
            <a:lvl5pPr marL="2120900" indent="-342900">
              <a:spcBef>
                <a:spcPts val="3200"/>
              </a:spcBef>
              <a:defRPr sz="28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Text úrovně 1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Text úrovně 2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Text úrovně 3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Text úrovně 4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Text úrovně 5</a:t>
            </a:r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Odrážk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>
            <a:spLocks noGrp="1"/>
          </p:cNvSpPr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Text úrovně 1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Text úrovně 2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Text úrovně 3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Text úrovně 4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Text úrovně 5</a:t>
            </a:r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grafie - 3 na výšk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952500" y="2540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norm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000">
                <a:solidFill>
                  <a:srgbClr val="FFFFFF"/>
                </a:solidFill>
              </a:rPr>
              <a:t>Text názvu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norm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Text úrovně 1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Text úrovně 2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Text úrovně 3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Text úrovně 4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Text úrovně 5</a:t>
            </a: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algn="ctr" defTabSz="584200">
        <a:defRPr sz="8000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1pPr>
      <a:lvl2pPr indent="228600" algn="ctr" defTabSz="584200">
        <a:defRPr sz="8000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2pPr>
      <a:lvl3pPr indent="457200" algn="ctr" defTabSz="584200">
        <a:defRPr sz="8000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3pPr>
      <a:lvl4pPr indent="685800" algn="ctr" defTabSz="584200">
        <a:defRPr sz="8000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4pPr>
      <a:lvl5pPr indent="914400" algn="ctr" defTabSz="584200">
        <a:defRPr sz="8000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5pPr>
      <a:lvl6pPr indent="1143000" algn="ctr" defTabSz="584200">
        <a:defRPr sz="8000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6pPr>
      <a:lvl7pPr indent="1371600" algn="ctr" defTabSz="584200">
        <a:defRPr sz="8000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7pPr>
      <a:lvl8pPr indent="1600200" algn="ctr" defTabSz="584200">
        <a:defRPr sz="8000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8pPr>
      <a:lvl9pPr indent="1828800" algn="ctr" defTabSz="584200">
        <a:defRPr sz="8000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9pPr>
    </p:titleStyle>
    <p:bodyStyle>
      <a:lvl1pPr marL="444500" indent="-444500" defTabSz="584200">
        <a:spcBef>
          <a:spcPts val="4200"/>
        </a:spcBef>
        <a:buSzPct val="75000"/>
        <a:buChar char="•"/>
        <a:defRPr sz="3800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1pPr>
      <a:lvl2pPr marL="889000" indent="-444500" defTabSz="584200">
        <a:spcBef>
          <a:spcPts val="4200"/>
        </a:spcBef>
        <a:buSzPct val="75000"/>
        <a:buChar char="•"/>
        <a:defRPr sz="3800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2pPr>
      <a:lvl3pPr marL="1333500" indent="-444500" defTabSz="584200">
        <a:spcBef>
          <a:spcPts val="4200"/>
        </a:spcBef>
        <a:buSzPct val="75000"/>
        <a:buChar char="•"/>
        <a:defRPr sz="3800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3pPr>
      <a:lvl4pPr marL="1778000" indent="-444500" defTabSz="584200">
        <a:spcBef>
          <a:spcPts val="4200"/>
        </a:spcBef>
        <a:buSzPct val="75000"/>
        <a:buChar char="•"/>
        <a:defRPr sz="3800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4pPr>
      <a:lvl5pPr marL="2222500" indent="-444500" defTabSz="584200">
        <a:spcBef>
          <a:spcPts val="4200"/>
        </a:spcBef>
        <a:buSzPct val="75000"/>
        <a:buChar char="•"/>
        <a:defRPr sz="3800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5pPr>
      <a:lvl6pPr marL="2667000" indent="-444500" defTabSz="584200">
        <a:spcBef>
          <a:spcPts val="4200"/>
        </a:spcBef>
        <a:buSzPct val="75000"/>
        <a:buChar char="•"/>
        <a:defRPr sz="3800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6pPr>
      <a:lvl7pPr marL="3111500" indent="-444500" defTabSz="584200">
        <a:spcBef>
          <a:spcPts val="4200"/>
        </a:spcBef>
        <a:buSzPct val="75000"/>
        <a:buChar char="•"/>
        <a:defRPr sz="3800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7pPr>
      <a:lvl8pPr marL="3556000" indent="-444500" defTabSz="584200">
        <a:spcBef>
          <a:spcPts val="4200"/>
        </a:spcBef>
        <a:buSzPct val="75000"/>
        <a:buChar char="•"/>
        <a:defRPr sz="3800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8pPr>
      <a:lvl9pPr marL="4000500" indent="-444500" defTabSz="584200">
        <a:spcBef>
          <a:spcPts val="4200"/>
        </a:spcBef>
        <a:buSzPct val="75000"/>
        <a:buChar char="•"/>
        <a:defRPr sz="3800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9pPr>
    </p:bodyStyle>
    <p:otherStyle>
      <a:lvl1pPr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1pPr>
      <a:lvl2pPr indent="2286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2pPr>
      <a:lvl3pPr indent="4572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3pPr>
      <a:lvl4pPr indent="6858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4pPr>
      <a:lvl5pPr indent="9144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5pPr>
      <a:lvl6pPr indent="11430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6pPr>
      <a:lvl7pPr indent="13716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7pPr>
      <a:lvl8pPr indent="16002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8pPr>
      <a:lvl9pPr indent="18288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/>
          </p:cNvSpPr>
          <p:nvPr>
            <p:ph type="title"/>
          </p:nvPr>
        </p:nvSpPr>
        <p:spPr>
          <a:xfrm>
            <a:off x="1132947" y="1638300"/>
            <a:ext cx="10464800" cy="3302000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000">
                <a:solidFill>
                  <a:srgbClr val="FFFFFF"/>
                </a:solidFill>
              </a:rPr>
              <a:t>Uprchlíci ze Sýrie</a:t>
            </a:r>
          </a:p>
        </p:txBody>
      </p:sp>
      <p:sp>
        <p:nvSpPr>
          <p:cNvPr id="33" name="Shape 33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Skupina 3</a:t>
            </a:r>
          </a:p>
        </p:txBody>
      </p:sp>
      <p:pic>
        <p:nvPicPr>
          <p:cNvPr id="1026" name="Picture 2" descr="C:\Users\kubicek\Desktop\3_loga-upraven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85112"/>
            <a:ext cx="2200275" cy="1898650"/>
          </a:xfrm>
          <a:prstGeom prst="rect">
            <a:avLst/>
          </a:prstGeom>
          <a:solidFill>
            <a:schemeClr val="tx1"/>
          </a:solidFill>
        </p:spPr>
      </p:pic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490727">
              <a:defRPr sz="6719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719">
                <a:solidFill>
                  <a:srgbClr val="FFFFFF"/>
                </a:solidFill>
              </a:rPr>
              <a:t>Stanovisko Ministerstva vnitra</a:t>
            </a:r>
          </a:p>
        </p:txBody>
      </p:sp>
      <p:sp>
        <p:nvSpPr>
          <p:cNvPr id="36" name="Shape 36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431165" lvl="0" indent="-431165" defTabSz="566674">
              <a:spcBef>
                <a:spcPts val="4000"/>
              </a:spcBef>
              <a:defRPr sz="1800">
                <a:solidFill>
                  <a:srgbClr val="000000"/>
                </a:solidFill>
              </a:defRPr>
            </a:pPr>
            <a:r>
              <a:rPr sz="3686">
                <a:solidFill>
                  <a:srgbClr val="FFFFFF"/>
                </a:solidFill>
              </a:rPr>
              <a:t>ČR podporuje Syrské uprchlíky částkou 60 mil. Kč, nemůže ale tisíce uprchlíků přijmout do země</a:t>
            </a:r>
          </a:p>
          <a:p>
            <a:pPr marL="431165" lvl="0" indent="-431165" defTabSz="566674">
              <a:spcBef>
                <a:spcPts val="4000"/>
              </a:spcBef>
              <a:defRPr sz="1800">
                <a:solidFill>
                  <a:srgbClr val="000000"/>
                </a:solidFill>
              </a:defRPr>
            </a:pPr>
            <a:r>
              <a:rPr sz="3686">
                <a:solidFill>
                  <a:srgbClr val="FFFFFF"/>
                </a:solidFill>
              </a:rPr>
              <a:t>Brání k tomu bezpečnostní a technické důvody</a:t>
            </a:r>
          </a:p>
          <a:p>
            <a:pPr marL="431165" lvl="0" indent="-431165" defTabSz="566674">
              <a:spcBef>
                <a:spcPts val="4000"/>
              </a:spcBef>
              <a:defRPr sz="1800">
                <a:solidFill>
                  <a:srgbClr val="000000"/>
                </a:solidFill>
              </a:defRPr>
            </a:pPr>
            <a:r>
              <a:rPr sz="3686">
                <a:solidFill>
                  <a:srgbClr val="FFFFFF"/>
                </a:solidFill>
              </a:rPr>
              <a:t>Nesouhlasí se zavedením povinných kvót na rozmístění běženců ve státech EU</a:t>
            </a:r>
          </a:p>
          <a:p>
            <a:pPr marL="431165" lvl="0" indent="-431165" defTabSz="566674">
              <a:spcBef>
                <a:spcPts val="4000"/>
              </a:spcBef>
              <a:defRPr sz="1800">
                <a:solidFill>
                  <a:srgbClr val="000000"/>
                </a:solidFill>
              </a:defRPr>
            </a:pPr>
            <a:r>
              <a:rPr sz="3686">
                <a:solidFill>
                  <a:srgbClr val="FFFFFF"/>
                </a:solidFill>
              </a:rPr>
              <a:t>Možnost přijmout uprchlíky v případě evakuace dětí nebo poskytnutí operací dětem, které by doprovázely rodiče 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000">
                <a:solidFill>
                  <a:srgbClr val="FFFFFF"/>
                </a:solidFill>
              </a:rPr>
              <a:t>Naše stanovisko</a:t>
            </a:r>
          </a:p>
        </p:txBody>
      </p:sp>
      <p:sp>
        <p:nvSpPr>
          <p:cNvPr id="39" name="Shape 39"/>
          <p:cNvSpPr>
            <a:spLocks noGrp="1"/>
          </p:cNvSpPr>
          <p:nvPr>
            <p:ph type="body" idx="1"/>
          </p:nvPr>
        </p:nvSpPr>
        <p:spPr>
          <a:xfrm>
            <a:off x="952500" y="2597150"/>
            <a:ext cx="11099800" cy="6286500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Rozhodnutí referenda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Bezpečnost při přepravě ze Sýrie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Hlavní důraz na ženy a děti 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Lékařská prohlídka 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Omezený pobyt na území ČR </a:t>
            </a:r>
          </a:p>
        </p:txBody>
      </p:sp>
    </p:spTree>
  </p:cSld>
  <p:clrMapOvr>
    <a:masterClrMapping/>
  </p:clrMapOvr>
  <p:transition spd="med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Black">
  <a:themeElements>
    <a:clrScheme name="Black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065C1"/>
      </a:accent1>
      <a:accent2>
        <a:srgbClr val="00A6AC"/>
      </a:accent2>
      <a:accent3>
        <a:srgbClr val="308B16"/>
      </a:accent3>
      <a:accent4>
        <a:srgbClr val="BC8027"/>
      </a:accent4>
      <a:accent5>
        <a:srgbClr val="971817"/>
      </a:accent5>
      <a:accent6>
        <a:srgbClr val="5747C1"/>
      </a:accent6>
      <a:hlink>
        <a:srgbClr val="0000FF"/>
      </a:hlink>
      <a:folHlink>
        <a:srgbClr val="FF00FF"/>
      </a:folHlink>
    </a:clrScheme>
    <a:fontScheme name="Black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6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Black">
  <a:themeElements>
    <a:clrScheme name="Black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065C1"/>
      </a:accent1>
      <a:accent2>
        <a:srgbClr val="00A6AC"/>
      </a:accent2>
      <a:accent3>
        <a:srgbClr val="308B16"/>
      </a:accent3>
      <a:accent4>
        <a:srgbClr val="BC8027"/>
      </a:accent4>
      <a:accent5>
        <a:srgbClr val="971817"/>
      </a:accent5>
      <a:accent6>
        <a:srgbClr val="5747C1"/>
      </a:accent6>
      <a:hlink>
        <a:srgbClr val="0000FF"/>
      </a:hlink>
      <a:folHlink>
        <a:srgbClr val="FF00FF"/>
      </a:folHlink>
    </a:clrScheme>
    <a:fontScheme name="Black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6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81</Words>
  <Application>Microsoft Office PowerPoint</Application>
  <PresentationFormat>Vlastní</PresentationFormat>
  <Paragraphs>13</Paragraphs>
  <Slides>3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3</vt:i4>
      </vt:variant>
    </vt:vector>
  </HeadingPairs>
  <TitlesOfParts>
    <vt:vector size="4" baseType="lpstr">
      <vt:lpstr>Black</vt:lpstr>
      <vt:lpstr>Uprchlíci ze Sýrie</vt:lpstr>
      <vt:lpstr>Stanovisko Ministerstva vnitra</vt:lpstr>
      <vt:lpstr>Naše stanovisko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Uprchlíci ze Sýrie</dc:title>
  <cp:lastModifiedBy>kubicek</cp:lastModifiedBy>
  <cp:revision>1</cp:revision>
  <dcterms:modified xsi:type="dcterms:W3CDTF">2015-02-09T09:21:37Z</dcterms:modified>
</cp:coreProperties>
</file>