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3" r:id="rId5"/>
    <p:sldId id="258" r:id="rId6"/>
    <p:sldId id="260" r:id="rId7"/>
    <p:sldId id="262" r:id="rId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aoblený obdélník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Zaoblený obdélník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Nadpis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20" name="Podnadpis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19" name="Zástupný symbol pro datum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13.12.2013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11" name="Zástupný symbol pro číslo snímku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13.12.2013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13.12.2013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13.12.2013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Zaoblený obdélník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Zaoblený obdélník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13.12.2013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13.12.2013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13.12.2013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13.12.2013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aoblený obdélník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13.12.2013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13.12.2013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aoblený obdélník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Obdélník s jedním zakulaceným rohem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13.12.2013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cs-CZ" smtClean="0"/>
              <a:t>Klepnutím na ikonu přidáte obrázek.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aoblený obdélník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Zaoblený obdélník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Zástupný symbol pro nadpis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25" name="Zástupný symbol pro datum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8A2481B-5154-415F-B752-558547769AA3}" type="datetimeFigureOut">
              <a:rPr lang="cs-CZ" smtClean="0"/>
              <a:pPr/>
              <a:t>13.12.2013</a:t>
            </a:fld>
            <a:endParaRPr lang="cs-CZ"/>
          </a:p>
        </p:txBody>
      </p:sp>
      <p:sp>
        <p:nvSpPr>
          <p:cNvPr id="18" name="Zástupný symbol pro zápatí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Demokracie_totalita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Výstupy z aplikace Poplet</a:t>
            </a:r>
          </a:p>
          <a:p>
            <a:r>
              <a:rPr lang="cs-CZ" dirty="0" smtClean="0"/>
              <a:t>Tvorba myšlenkových map</a:t>
            </a:r>
            <a:endParaRPr lang="cs-CZ" dirty="0"/>
          </a:p>
        </p:txBody>
      </p:sp>
      <p:pic>
        <p:nvPicPr>
          <p:cNvPr id="2049" name="Picture 1" descr="C:\Users\kubicek\Desktop\3_loga-upraven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581128"/>
            <a:ext cx="2200275" cy="1898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907704" y="-19231"/>
          <a:ext cx="5328591" cy="6896457"/>
        </p:xfrm>
        <a:graphic>
          <a:graphicData uri="http://schemas.openxmlformats.org/presentationml/2006/ole">
            <p:oleObj spid="_x0000_s1026" name="Acrobat Document" r:id="rId3" imgW="5829233" imgH="7543775" progId="AcroExch.Document.7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kubicek\Desktop\3B_režimy\Výstřižek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775" y="-66675"/>
            <a:ext cx="8934450" cy="6991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kubicek\Desktop\3B_režimy\Výstřižek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892480" cy="68693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kubicek\Desktop\3B_režimy\Výstřižek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0"/>
            <a:ext cx="8677275" cy="6715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kubicek\Desktop\3B_režimy\Výstřižek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3" y="-66675"/>
            <a:ext cx="9058275" cy="6991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kubicek\Desktop\3B_režimy\Výstřižek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" y="-52388"/>
            <a:ext cx="9029700" cy="6962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kt">
  <a:themeElements>
    <a:clrScheme name="Aspek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k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k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14</TotalTime>
  <Words>8</Words>
  <Application>Microsoft Office PowerPoint</Application>
  <PresentationFormat>Předvádění na obrazovce (4:3)</PresentationFormat>
  <Paragraphs>3</Paragraphs>
  <Slides>7</Slides>
  <Notes>0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9" baseType="lpstr">
      <vt:lpstr>Aspekt</vt:lpstr>
      <vt:lpstr>Acrobat Document</vt:lpstr>
      <vt:lpstr>Demokracie_totalita</vt:lpstr>
      <vt:lpstr>Snímek 2</vt:lpstr>
      <vt:lpstr>Snímek 3</vt:lpstr>
      <vt:lpstr>Snímek 4</vt:lpstr>
      <vt:lpstr>Snímek 5</vt:lpstr>
      <vt:lpstr>Snímek 6</vt:lpstr>
      <vt:lpstr>Snímek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Demokracie_totalita</dc:title>
  <dc:creator>Jan Kubíček</dc:creator>
  <cp:lastModifiedBy>kubicek</cp:lastModifiedBy>
  <cp:revision>4</cp:revision>
  <dcterms:created xsi:type="dcterms:W3CDTF">2013-11-29T14:14:03Z</dcterms:created>
  <dcterms:modified xsi:type="dcterms:W3CDTF">2013-12-13T16:41:32Z</dcterms:modified>
</cp:coreProperties>
</file>