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13.12.2013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Demokracie_totalita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Výstupy z aplikace Poplet</a:t>
            </a:r>
          </a:p>
          <a:p>
            <a:r>
              <a:rPr lang="cs-CZ" dirty="0" smtClean="0"/>
              <a:t>Tvorba myšlenkových map</a:t>
            </a:r>
            <a:endParaRPr lang="cs-CZ" dirty="0"/>
          </a:p>
        </p:txBody>
      </p:sp>
      <p:pic>
        <p:nvPicPr>
          <p:cNvPr id="4097" name="Picture 1" descr="C:\Users\kubicek\Desktop\3_loga-uprave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8"/>
            <a:ext cx="2200275" cy="189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Politik a občan – volby - eliminace</a:t>
            </a:r>
            <a:endParaRPr lang="cs-CZ" dirty="0"/>
          </a:p>
        </p:txBody>
      </p:sp>
      <p:pic>
        <p:nvPicPr>
          <p:cNvPr id="5122" name="Picture 2" descr="C:\Users\kubicek\Desktop\3A_režimy\Výstřiže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81125"/>
            <a:ext cx="7458075" cy="547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smtClean="0"/>
              <a:t>Totalita</a:t>
            </a:r>
            <a:endParaRPr lang="cs-CZ" dirty="0"/>
          </a:p>
        </p:txBody>
      </p:sp>
      <p:pic>
        <p:nvPicPr>
          <p:cNvPr id="6146" name="Picture 2" descr="C:\Users\kubicek\Desktop\3A_režimy\Výstřižek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727" y="836712"/>
            <a:ext cx="7784393" cy="5780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smtClean="0"/>
              <a:t>Lidé – volby- dnes</a:t>
            </a:r>
            <a:endParaRPr lang="cs-CZ" dirty="0"/>
          </a:p>
        </p:txBody>
      </p:sp>
      <p:pic>
        <p:nvPicPr>
          <p:cNvPr id="7170" name="Picture 2" descr="C:\Users\kubicek\Desktop\3A_režimy\Výstřiže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8200"/>
            <a:ext cx="8086725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Demokratický deficit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- označuje nedostatečnou míru demokracie v totalitních režimech a ve státech se ještě nedostatečně vyvinutou demokracií</a:t>
            </a:r>
          </a:p>
          <a:p>
            <a:r>
              <a:rPr lang="cs-CZ" dirty="0" smtClean="0"/>
              <a:t>- jedná se o nedostatek demokratických práv </a:t>
            </a:r>
          </a:p>
          <a:p>
            <a:r>
              <a:rPr lang="cs-CZ" dirty="0" smtClean="0"/>
              <a:t>- tento pojem se stal v rámci </a:t>
            </a:r>
            <a:r>
              <a:rPr lang="cs-CZ" dirty="0" err="1" smtClean="0"/>
              <a:t>Laekenské</a:t>
            </a:r>
            <a:r>
              <a:rPr lang="cs-CZ" dirty="0" smtClean="0"/>
              <a:t> deklarace.</a:t>
            </a:r>
          </a:p>
          <a:p>
            <a:r>
              <a:rPr lang="cs-CZ" dirty="0" smtClean="0"/>
              <a:t>Hlavní cíl:</a:t>
            </a:r>
          </a:p>
          <a:p>
            <a:r>
              <a:rPr lang="cs-CZ" dirty="0" smtClean="0"/>
              <a:t>-zvýšit legitimitu EU</a:t>
            </a:r>
          </a:p>
          <a:p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cs-CZ" sz="6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Demokracie</a:t>
            </a: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cs-C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07504" y="188640"/>
          <a:ext cx="8444562" cy="6525344"/>
        </p:xfrm>
        <a:graphic>
          <a:graphicData uri="http://schemas.openxmlformats.org/presentationml/2006/ole">
            <p:oleObj spid="_x0000_s2050" name="Acrobat Document" r:id="rId3" imgW="7543665" imgH="5829194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ubicek\Desktop\3A_režimy\Výstřiž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6624736" cy="6867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88B592AA-74A9-4A34-8F80-A6E326C7E187" descr="88B592AA-74A9-4A34-8F80-A6E326C7E1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474345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kubicek\Desktop\3A_režimy\Výstřiže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-1"/>
            <a:ext cx="6336704" cy="689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Autoritářské režimy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AUTORITATIVNI REZIMY---body: </a:t>
            </a:r>
          </a:p>
          <a:p>
            <a:endParaRPr lang="cs-CZ" dirty="0" smtClean="0"/>
          </a:p>
          <a:p>
            <a:r>
              <a:rPr lang="cs-CZ" dirty="0" smtClean="0"/>
              <a:t>Autorita, </a:t>
            </a:r>
            <a:r>
              <a:rPr lang="cs-CZ" dirty="0" err="1" smtClean="0"/>
              <a:t>terror</a:t>
            </a:r>
            <a:r>
              <a:rPr lang="cs-CZ" dirty="0" smtClean="0"/>
              <a:t>, diktatura, neomezena moc, </a:t>
            </a:r>
            <a:r>
              <a:rPr lang="cs-CZ" dirty="0" err="1" smtClean="0"/>
              <a:t>armada</a:t>
            </a:r>
            <a:r>
              <a:rPr lang="cs-CZ" dirty="0" smtClean="0"/>
              <a:t>, </a:t>
            </a:r>
            <a:r>
              <a:rPr lang="cs-CZ" dirty="0" err="1" smtClean="0"/>
              <a:t>politicke</a:t>
            </a:r>
            <a:r>
              <a:rPr lang="cs-CZ" dirty="0" smtClean="0"/>
              <a:t> </a:t>
            </a:r>
            <a:r>
              <a:rPr lang="cs-CZ" dirty="0" err="1" smtClean="0"/>
              <a:t>vrzeni</a:t>
            </a:r>
            <a:r>
              <a:rPr lang="cs-CZ" dirty="0" smtClean="0"/>
              <a:t> </a:t>
            </a:r>
            <a:r>
              <a:rPr lang="cs-CZ" dirty="0" err="1" smtClean="0"/>
              <a:t>statu</a:t>
            </a:r>
            <a:r>
              <a:rPr lang="cs-CZ" dirty="0" smtClean="0"/>
              <a:t>, TOTALISMEM-------DEMOKRACII mezi </a:t>
            </a:r>
            <a:r>
              <a:rPr lang="cs-CZ" dirty="0" err="1" smtClean="0"/>
              <a:t>temito</a:t>
            </a:r>
            <a:r>
              <a:rPr lang="cs-CZ" dirty="0" smtClean="0"/>
              <a:t> </a:t>
            </a:r>
            <a:r>
              <a:rPr lang="cs-CZ" dirty="0" err="1" smtClean="0"/>
              <a:t>smery</a:t>
            </a:r>
            <a:r>
              <a:rPr lang="cs-CZ" dirty="0" smtClean="0"/>
              <a:t>:) </a:t>
            </a:r>
            <a:r>
              <a:rPr lang="cs-CZ" dirty="0" err="1" smtClean="0"/>
              <a:t>Nadvlada</a:t>
            </a:r>
            <a:r>
              <a:rPr lang="cs-CZ" dirty="0" smtClean="0"/>
              <a:t>, </a:t>
            </a:r>
            <a:r>
              <a:rPr lang="cs-CZ" dirty="0" err="1" smtClean="0"/>
              <a:t>vlada</a:t>
            </a:r>
            <a:r>
              <a:rPr lang="cs-CZ" dirty="0" smtClean="0"/>
              <a:t> bud j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Státy, které nejvíce odpovídají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Venezuela</a:t>
            </a:r>
          </a:p>
          <a:p>
            <a:r>
              <a:rPr lang="cs-CZ" dirty="0" smtClean="0"/>
              <a:t>Chile</a:t>
            </a:r>
          </a:p>
          <a:p>
            <a:r>
              <a:rPr lang="cs-CZ" dirty="0" smtClean="0"/>
              <a:t>Kuba</a:t>
            </a:r>
          </a:p>
          <a:p>
            <a:r>
              <a:rPr lang="cs-CZ" dirty="0" smtClean="0"/>
              <a:t>&gt;latinská Amerika </a:t>
            </a:r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Proč? Bývalé kolonie, slabá ekonomika-vysoké zadlužení , tlak </a:t>
            </a:r>
            <a:r>
              <a:rPr lang="cs-CZ" dirty="0" err="1" smtClean="0"/>
              <a:t>kolonizatoru</a:t>
            </a:r>
            <a:r>
              <a:rPr lang="cs-CZ" dirty="0" smtClean="0"/>
              <a:t>,</a:t>
            </a:r>
            <a:r>
              <a:rPr lang="cs-CZ" dirty="0" err="1" smtClean="0"/>
              <a:t>xpriklad</a:t>
            </a:r>
            <a:r>
              <a:rPr lang="cs-CZ" dirty="0" smtClean="0"/>
              <a:t> demokracie, bohatá vrstva-ovlivňování politiky, vysoka úloha armády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Užívané nástroje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-Armáda </a:t>
            </a:r>
          </a:p>
          <a:p>
            <a:r>
              <a:rPr lang="cs-CZ" dirty="0" smtClean="0"/>
              <a:t>-žádná opozice</a:t>
            </a:r>
          </a:p>
          <a:p>
            <a:r>
              <a:rPr lang="cs-CZ" dirty="0" smtClean="0"/>
              <a:t>-diktátor </a:t>
            </a:r>
          </a:p>
          <a:p>
            <a:r>
              <a:rPr lang="cs-CZ" dirty="0" smtClean="0"/>
              <a:t>- spravedlnost,rad </a:t>
            </a:r>
          </a:p>
          <a:p>
            <a:r>
              <a:rPr lang="cs-CZ" dirty="0" smtClean="0"/>
              <a:t>-Obecně hodnoty nacionalismu</a:t>
            </a:r>
          </a:p>
          <a:p>
            <a:endParaRPr lang="cs-CZ" dirty="0" smtClean="0"/>
          </a:p>
          <a:p>
            <a:r>
              <a:rPr lang="cs-CZ" dirty="0" smtClean="0"/>
              <a:t>K propracované tohoto směru výzkumu přispěli:</a:t>
            </a:r>
            <a:r>
              <a:rPr lang="cs-CZ" dirty="0" err="1" smtClean="0"/>
              <a:t>Giovani</a:t>
            </a:r>
            <a:r>
              <a:rPr lang="cs-CZ" dirty="0" smtClean="0"/>
              <a:t> </a:t>
            </a:r>
            <a:r>
              <a:rPr lang="cs-CZ" dirty="0" err="1" smtClean="0"/>
              <a:t>sartori</a:t>
            </a:r>
            <a:r>
              <a:rPr lang="cs-CZ" dirty="0" smtClean="0"/>
              <a:t>,Robert </a:t>
            </a:r>
            <a:r>
              <a:rPr lang="cs-CZ" dirty="0" err="1" smtClean="0"/>
              <a:t>dahl</a:t>
            </a:r>
            <a:r>
              <a:rPr lang="cs-CZ" dirty="0" smtClean="0"/>
              <a:t>,Juan </a:t>
            </a:r>
            <a:r>
              <a:rPr lang="cs-CZ" dirty="0" err="1" smtClean="0"/>
              <a:t>j.Linz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</TotalTime>
  <Words>129</Words>
  <Application>Microsoft Office PowerPoint</Application>
  <PresentationFormat>Předvádění na obrazovce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Aspekt</vt:lpstr>
      <vt:lpstr>Acrobat Document</vt:lpstr>
      <vt:lpstr>Demokracie_totalita</vt:lpstr>
      <vt:lpstr> Demokratický deficit </vt:lpstr>
      <vt:lpstr>Snímek 3</vt:lpstr>
      <vt:lpstr>Snímek 4</vt:lpstr>
      <vt:lpstr>Snímek 5</vt:lpstr>
      <vt:lpstr>Snímek 6</vt:lpstr>
      <vt:lpstr>Autoritářské režimy</vt:lpstr>
      <vt:lpstr>Státy, které nejvíce odpovídají</vt:lpstr>
      <vt:lpstr>Užívané nástroje</vt:lpstr>
      <vt:lpstr>Politik a občan – volby - eliminace</vt:lpstr>
      <vt:lpstr>Totalita</vt:lpstr>
      <vt:lpstr>Lidé – volby- dnes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Kubíček</dc:creator>
  <cp:lastModifiedBy>kubicek</cp:lastModifiedBy>
  <cp:revision>5</cp:revision>
  <dcterms:created xsi:type="dcterms:W3CDTF">2013-11-27T13:54:08Z</dcterms:created>
  <dcterms:modified xsi:type="dcterms:W3CDTF">2013-12-13T16:42:37Z</dcterms:modified>
</cp:coreProperties>
</file>