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308" r:id="rId3"/>
    <p:sldId id="264" r:id="rId4"/>
    <p:sldId id="291" r:id="rId5"/>
    <p:sldId id="257" r:id="rId6"/>
    <p:sldId id="267" r:id="rId7"/>
    <p:sldId id="266" r:id="rId8"/>
    <p:sldId id="259" r:id="rId9"/>
    <p:sldId id="268" r:id="rId10"/>
    <p:sldId id="269" r:id="rId11"/>
    <p:sldId id="270" r:id="rId12"/>
    <p:sldId id="281" r:id="rId13"/>
    <p:sldId id="282" r:id="rId14"/>
    <p:sldId id="283" r:id="rId15"/>
    <p:sldId id="284" r:id="rId16"/>
    <p:sldId id="286" r:id="rId17"/>
    <p:sldId id="289" r:id="rId18"/>
    <p:sldId id="290" r:id="rId19"/>
    <p:sldId id="276" r:id="rId20"/>
    <p:sldId id="280" r:id="rId21"/>
    <p:sldId id="272" r:id="rId22"/>
    <p:sldId id="273" r:id="rId23"/>
    <p:sldId id="288" r:id="rId24"/>
    <p:sldId id="277" r:id="rId25"/>
    <p:sldId id="292" r:id="rId26"/>
    <p:sldId id="293" r:id="rId27"/>
    <p:sldId id="294" r:id="rId28"/>
    <p:sldId id="297" r:id="rId29"/>
    <p:sldId id="295" r:id="rId30"/>
    <p:sldId id="296" r:id="rId31"/>
    <p:sldId id="274" r:id="rId32"/>
    <p:sldId id="275" r:id="rId33"/>
    <p:sldId id="278" r:id="rId34"/>
    <p:sldId id="279" r:id="rId35"/>
    <p:sldId id="299" r:id="rId36"/>
    <p:sldId id="300" r:id="rId37"/>
    <p:sldId id="305" r:id="rId38"/>
    <p:sldId id="304" r:id="rId39"/>
    <p:sldId id="306" r:id="rId40"/>
    <p:sldId id="307" r:id="rId41"/>
    <p:sldId id="298" r:id="rId42"/>
    <p:sldId id="302" r:id="rId43"/>
    <p:sldId id="261" r:id="rId44"/>
    <p:sldId id="262" r:id="rId45"/>
    <p:sldId id="263" r:id="rId46"/>
    <p:sldId id="301" r:id="rId47"/>
    <p:sldId id="309" r:id="rId4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211" autoAdjust="0"/>
  </p:normalViewPr>
  <p:slideViewPr>
    <p:cSldViewPr>
      <p:cViewPr varScale="1">
        <p:scale>
          <a:sx n="62" d="100"/>
          <a:sy n="62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48800-8A9A-41B1-9D42-BF5EB1D0A5A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66D30-F62F-4359-9AD1-FF092EED237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2753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485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28694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2170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16405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6269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98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0632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3788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26651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23226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82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3619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75192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711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0051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45612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55574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08148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24097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38113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860476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878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841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53044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8255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63257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2823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42507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84699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516268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940187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13136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9953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979349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63310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215838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77286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944911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90189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20513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720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5539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9150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821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033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6D30-F62F-4359-9AD1-FF092EED237C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3841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074AD-7C94-437E-B341-8BDD854693C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80003-AD80-4E38-A118-EE1CBF5DA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dejiny.archii.cz/starove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Řecká kultura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Autor: Jitka Kodrová</a:t>
            </a:r>
          </a:p>
          <a:p>
            <a:r>
              <a:rPr lang="cs-CZ"/>
              <a:t> </a:t>
            </a:r>
          </a:p>
          <a:p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plná velikost A76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plná velikost A77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plná velikost R01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plná velikost R01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plná velikost R0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plná velikost R01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plná velikost R01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plná velikost R01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plná velikost R02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0"/>
            <a:ext cx="607223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plná velikost A84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0"/>
            <a:ext cx="71438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File:Greece location map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plná velikost A86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0"/>
            <a:ext cx="607223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plná velikost A78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plná velikost A7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0"/>
            <a:ext cx="557216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plná velikost R02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215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plná velikost A83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0"/>
            <a:ext cx="56436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plná velikost R03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plná velikost R03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plná velikost R04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plná velikost B01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plná velikost R04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Architektura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Chrámy – vyvinuly se z </a:t>
            </a:r>
            <a:r>
              <a:rPr lang="cs-CZ" dirty="0" err="1" smtClean="0"/>
              <a:t>megara</a:t>
            </a:r>
            <a:r>
              <a:rPr lang="cs-CZ" dirty="0" smtClean="0"/>
              <a:t>, což byl dům s hlavní místností opatřenou krbem a s předsíní se dvěma sloupy u vchodu</a:t>
            </a:r>
          </a:p>
          <a:p>
            <a:r>
              <a:rPr lang="cs-CZ" dirty="0" smtClean="0"/>
              <a:t>3 stavební styly: dórský, iónský, korintský- nejvíce je rozlišení vidět na sloupech</a:t>
            </a:r>
          </a:p>
          <a:p>
            <a:r>
              <a:rPr lang="cs-CZ" dirty="0" smtClean="0"/>
              <a:t>Zvláštním typem sloupů byly tzv. karyatidy-sochy žen nesoucí chrám na temenech hlav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plná velikost R05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plná velikost R05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plná velikost A78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plná velikost A7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0"/>
            <a:ext cx="585791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plná velikost A79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0"/>
            <a:ext cx="585791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plná velikost B04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2" name="Picture 4" descr="plná velikost B04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File:Plan Olympia sanctuary-e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Olympia - vchod na stad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0"/>
            <a:ext cx="55007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 descr="Olympia - stad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plná velikost R03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http://www.philipcoppens.com/zeus_olymp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0"/>
            <a:ext cx="450059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plná velikost B02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57166"/>
            <a:ext cx="7429552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plná velikost B05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14290"/>
            <a:ext cx="5929354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lná velikost R0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lná velikost R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lná velikost B09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0"/>
            <a:ext cx="62865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gjp1.cz/new/oppa2013/nadote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74364"/>
            <a:ext cx="4632449" cy="384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gjp1.cz/new/oppa2013/3_loga-upraven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887" y="540806"/>
            <a:ext cx="4422292" cy="379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http://dejiny.archii.cz/starovek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/>
              <a:t>https://www.google.cz/search?q=%C5%99ecko&amp;biw=1280&amp;bih=699&amp;source=lnms&amp;tbm=isch&amp;sa=X&amp;ei=tbfYVPWBKcjgaOXLgoAO&amp;sqi=2&amp;ved=0CAcQ_AUoAg</a:t>
            </a:r>
          </a:p>
        </p:txBody>
      </p:sp>
    </p:spTree>
    <p:extLst>
      <p:ext uri="{BB962C8B-B14F-4D97-AF65-F5344CB8AC3E}">
        <p14:creationId xmlns:p14="http://schemas.microsoft.com/office/powerpoint/2010/main" val="4287710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lná velikost A59000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 cstate="print"/>
          <a:srcRect l="3733" r="3733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plná velikost A76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0"/>
            <a:ext cx="72866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plná velikost A71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0"/>
            <a:ext cx="614366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lná velikost A650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plná velikost A76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800105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116</Words>
  <Application>Microsoft Office PowerPoint</Application>
  <PresentationFormat>Předvádění na obrazovce (4:3)</PresentationFormat>
  <Paragraphs>56</Paragraphs>
  <Slides>47</Slides>
  <Notes>46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47</vt:i4>
      </vt:variant>
    </vt:vector>
  </HeadingPairs>
  <TitlesOfParts>
    <vt:vector size="50" baseType="lpstr">
      <vt:lpstr>Arial</vt:lpstr>
      <vt:lpstr>Calibri</vt:lpstr>
      <vt:lpstr>Motiv sady Office</vt:lpstr>
      <vt:lpstr>Řecká kultura</vt:lpstr>
      <vt:lpstr>Prezentace aplikace PowerPoint</vt:lpstr>
      <vt:lpstr>Architektura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Použité zdroje: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Řecká kultura</dc:title>
  <dc:creator>Marek</dc:creator>
  <cp:lastModifiedBy>Jitka Kodrová</cp:lastModifiedBy>
  <cp:revision>19</cp:revision>
  <dcterms:created xsi:type="dcterms:W3CDTF">2010-02-07T18:18:05Z</dcterms:created>
  <dcterms:modified xsi:type="dcterms:W3CDTF">2015-02-09T13:36:04Z</dcterms:modified>
</cp:coreProperties>
</file>